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04"/>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91" r:id="rId84"/>
    <p:sldId id="423" r:id="rId85"/>
    <p:sldId id="465" r:id="rId86"/>
    <p:sldId id="468" r:id="rId87"/>
    <p:sldId id="469" r:id="rId88"/>
    <p:sldId id="470" r:id="rId89"/>
    <p:sldId id="477" r:id="rId90"/>
    <p:sldId id="471" r:id="rId91"/>
    <p:sldId id="472" r:id="rId92"/>
    <p:sldId id="473" r:id="rId93"/>
    <p:sldId id="484" r:id="rId94"/>
    <p:sldId id="485" r:id="rId95"/>
    <p:sldId id="487" r:id="rId96"/>
    <p:sldId id="488" r:id="rId97"/>
    <p:sldId id="489" r:id="rId98"/>
    <p:sldId id="486" r:id="rId99"/>
    <p:sldId id="490" r:id="rId100"/>
    <p:sldId id="377" r:id="rId101"/>
    <p:sldId id="422" r:id="rId102"/>
    <p:sldId id="425" r:id="rId10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4"/>
        <p:guide pos="386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8" Type="http://schemas.openxmlformats.org/officeDocument/2006/relationships/commentAuthors" Target="commentAuthors.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4.png"/><Relationship Id="rId1" Type="http://schemas.openxmlformats.org/officeDocument/2006/relationships/image" Target="../media/image123.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8.png"/><Relationship Id="rId1"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0.pn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3.png"/><Relationship Id="rId1" Type="http://schemas.openxmlformats.org/officeDocument/2006/relationships/image" Target="../media/image13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6.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9.png"/><Relationship Id="rId1" Type="http://schemas.openxmlformats.org/officeDocument/2006/relationships/image" Target="../media/image1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章：分页机制</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超级组合拳：</a:t>
            </a:r>
            <a:r>
              <a:rPr lang="en-US" altLang="zh-CN"/>
              <a:t>It works!</a:t>
            </a:r>
            <a:endParaRPr lang="en-US" altLang="zh-CN"/>
          </a:p>
        </p:txBody>
      </p:sp>
      <p:sp>
        <p:nvSpPr>
          <p:cNvPr id="3" name="Content Placeholder 2"/>
          <p:cNvSpPr>
            <a:spLocks noGrp="1"/>
          </p:cNvSpPr>
          <p:nvPr>
            <p:ph sz="half" idx="1"/>
          </p:nvPr>
        </p:nvSpPr>
        <p:spPr>
          <a:xfrm>
            <a:off x="647700" y="1825625"/>
            <a:ext cx="3918585" cy="4351655"/>
          </a:xfrm>
        </p:spPr>
        <p:txBody>
          <a:bodyPr/>
          <a:p>
            <a:r>
              <a:rPr lang="zh-CN" altLang="en-US"/>
              <a:t>用了预取提示和直写。用了</a:t>
            </a:r>
            <a:r>
              <a:rPr lang="en-US" altLang="zh-CN"/>
              <a:t> AVX </a:t>
            </a:r>
            <a:r>
              <a:rPr lang="zh-CN" altLang="en-US"/>
              <a:t>指令做读取和加法，还手动</a:t>
            </a:r>
            <a:r>
              <a:rPr lang="en-US" altLang="zh-CN"/>
              <a:t> unroll </a:t>
            </a:r>
            <a:r>
              <a:rPr lang="zh-CN" altLang="en-US"/>
              <a:t>了一下循环。</a:t>
            </a:r>
            <a:endParaRPr lang="zh-CN" altLang="en-US"/>
          </a:p>
          <a:p>
            <a:r>
              <a:rPr lang="zh-CN" altLang="en-US"/>
              <a:t>总之，现在是和没优化前的</a:t>
            </a:r>
            <a:r>
              <a:rPr lang="en-US" altLang="zh-CN"/>
              <a:t> x_blur </a:t>
            </a:r>
            <a:r>
              <a:rPr lang="zh-CN" altLang="en-US"/>
              <a:t>差不多快了。其实还有一些数学化简可以做？</a:t>
            </a:r>
            <a:endParaRPr lang="zh-CN" altLang="en-US"/>
          </a:p>
        </p:txBody>
      </p:sp>
      <p:pic>
        <p:nvPicPr>
          <p:cNvPr id="7" name="Picture 6"/>
          <p:cNvPicPr>
            <a:picLocks noChangeAspect="1"/>
          </p:cNvPicPr>
          <p:nvPr/>
        </p:nvPicPr>
        <p:blipFill>
          <a:blip r:embed="rId1"/>
          <a:stretch>
            <a:fillRect/>
          </a:stretch>
        </p:blipFill>
        <p:spPr>
          <a:xfrm>
            <a:off x="3683635" y="4759960"/>
            <a:ext cx="7890510" cy="1668780"/>
          </a:xfrm>
          <a:prstGeom prst="rect">
            <a:avLst/>
          </a:prstGeom>
        </p:spPr>
      </p:pic>
      <p:pic>
        <p:nvPicPr>
          <p:cNvPr id="9" name="Content Placeholder 8"/>
          <p:cNvPicPr>
            <a:picLocks noChangeAspect="1"/>
          </p:cNvPicPr>
          <p:nvPr>
            <p:ph sz="half" idx="2"/>
          </p:nvPr>
        </p:nvPicPr>
        <p:blipFill>
          <a:blip r:embed="rId2"/>
          <a:stretch>
            <a:fillRect/>
          </a:stretch>
        </p:blipFill>
        <p:spPr>
          <a:xfrm>
            <a:off x="4471670" y="628015"/>
            <a:ext cx="7103110" cy="385127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章：红黑高斯实战</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章：多核下的缓存</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16383</Words>
  <Application>WPS Presentation</Application>
  <PresentationFormat>宽屏</PresentationFormat>
  <Paragraphs>653</Paragraphs>
  <Slides>100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100</vt:i4>
      </vt:variant>
    </vt:vector>
  </HeadingPairs>
  <TitlesOfParts>
    <vt:vector size="112"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PowerPoint 演示文稿</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方向的插桩操作比 X 方向慢的多</vt:lpstr>
      <vt:lpstr>X 方向插桩：除了第一次读取的部分，全部都能命中</vt:lpstr>
      <vt:lpstr>Y 方向插桩：缓存容量小于 nx*3 时，永远无法命中</vt:lpstr>
      <vt:lpstr>PowerPoint 演示文稿</vt:lpstr>
      <vt:lpstr>PowerPoint 演示文稿</vt:lpstr>
      <vt:lpstr>循环分块：用图片来直观感受</vt:lpstr>
      <vt:lpstr>循环分块：用图片来直观感受</vt:lpstr>
      <vt:lpstr>循环分块：用图片来直观感受</vt:lpstr>
      <vt:lpstr>循环分块，降低命中所需的缓存容量</vt:lpstr>
      <vt:lpstr>PowerPoint 演示文稿</vt:lpstr>
      <vt:lpstr>第7章：数据重排（红黑高斯）</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498</cp:revision>
  <dcterms:created xsi:type="dcterms:W3CDTF">2022-01-19T07:55:25Z</dcterms:created>
  <dcterms:modified xsi:type="dcterms:W3CDTF">2022-01-19T07:55:25Z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